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63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43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0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61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5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33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41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45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22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B35B-054F-4B33-B2F7-8B44E4A9709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928E-A1C2-4CF5-80AC-0812D149C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9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C841A8F-E723-4944-B250-92E77F2E919A}"/>
              </a:ext>
            </a:extLst>
          </p:cNvPr>
          <p:cNvGrpSpPr/>
          <p:nvPr/>
        </p:nvGrpSpPr>
        <p:grpSpPr>
          <a:xfrm>
            <a:off x="-523875" y="44532"/>
            <a:ext cx="9667875" cy="7125250"/>
            <a:chOff x="-523875" y="44532"/>
            <a:chExt cx="9667875" cy="712525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6DCAD1A-43D6-44C2-9B48-0E091ADE2C51}"/>
                </a:ext>
              </a:extLst>
            </p:cNvPr>
            <p:cNvGrpSpPr/>
            <p:nvPr/>
          </p:nvGrpSpPr>
          <p:grpSpPr>
            <a:xfrm>
              <a:off x="-523875" y="44532"/>
              <a:ext cx="9667875" cy="7125250"/>
              <a:chOff x="-523875" y="44532"/>
              <a:chExt cx="9667875" cy="7125250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597685AA-B046-4C77-9C7D-540ACE566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44532"/>
                <a:ext cx="9144000" cy="6768935"/>
              </a:xfrm>
              <a:prstGeom prst="rect">
                <a:avLst/>
              </a:prstGeom>
            </p:spPr>
          </p:pic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C3B7B57B-2DD3-450B-A8C2-34EEAC8F1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3875" y="2201159"/>
                <a:ext cx="9319549" cy="4968623"/>
              </a:xfrm>
              <a:prstGeom prst="rect">
                <a:avLst/>
              </a:prstGeom>
            </p:spPr>
          </p:pic>
        </p:grp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65F9A948-A9C6-42F2-AA4E-B6B20A488840}"/>
                </a:ext>
              </a:extLst>
            </p:cNvPr>
            <p:cNvSpPr txBox="1"/>
            <p:nvPr/>
          </p:nvSpPr>
          <p:spPr>
            <a:xfrm rot="20339712">
              <a:off x="5372100" y="595280"/>
              <a:ext cx="1933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FF00"/>
                  </a:solidFill>
                </a:rPr>
                <a:t>六甲山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47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太田 敏一</dc:creator>
  <cp:lastModifiedBy>太田 敏一</cp:lastModifiedBy>
  <cp:revision>2</cp:revision>
  <dcterms:created xsi:type="dcterms:W3CDTF">2022-02-09T11:20:55Z</dcterms:created>
  <dcterms:modified xsi:type="dcterms:W3CDTF">2022-02-09T20:50:06Z</dcterms:modified>
</cp:coreProperties>
</file>