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2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9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97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0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3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5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6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4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7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44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48F9-63E6-43B1-91E5-80756E0F2E3A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5C50-3A79-4D53-9DC6-4499099B3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29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ta.jma.go.jp/svd/eqev/data/1995_01_17_hyogonanbu/data.html" TargetMode="External"/><Relationship Id="rId4" Type="http://schemas.openxmlformats.org/officeDocument/2006/relationships/hyperlink" Target="https://maps.gsi.go.jp/#11/34.741707/135.324097/&amp;base=std&amp;ls=std%7Crelief&amp;blend=1&amp;disp=11&amp;lcd=relief&amp;vs=c0j0h0k0l0u0t0z0r0s0m0f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F08A73-9A2F-414E-8962-BC818ED5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80962"/>
            <a:ext cx="8324850" cy="66960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BBB74F-F776-4015-8B7F-7D88AC6E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74" y="1140122"/>
            <a:ext cx="8665786" cy="564167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5B10C9-FB55-4A68-98F6-359C485D7383}"/>
              </a:ext>
            </a:extLst>
          </p:cNvPr>
          <p:cNvSpPr txBox="1"/>
          <p:nvPr/>
        </p:nvSpPr>
        <p:spPr>
          <a:xfrm>
            <a:off x="581025" y="371475"/>
            <a:ext cx="27241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震度７の帯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8DD524-A9FD-443C-8A8B-2DE6112AB31F}"/>
              </a:ext>
            </a:extLst>
          </p:cNvPr>
          <p:cNvSpPr txBox="1"/>
          <p:nvPr/>
        </p:nvSpPr>
        <p:spPr>
          <a:xfrm>
            <a:off x="4467225" y="6229350"/>
            <a:ext cx="4057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hlinkClick r:id="rId4"/>
              </a:rPr>
              <a:t>地理院地図</a:t>
            </a:r>
            <a:r>
              <a:rPr kumimoji="1" lang="ja-JP" altLang="en-US" dirty="0"/>
              <a:t>　</a:t>
            </a:r>
            <a:r>
              <a:rPr kumimoji="1" lang="en-US" altLang="ja-JP" dirty="0"/>
              <a:t>+</a:t>
            </a:r>
            <a:r>
              <a:rPr kumimoji="1" lang="ja-JP" altLang="en-US" dirty="0"/>
              <a:t>　</a:t>
            </a:r>
            <a:r>
              <a:rPr kumimoji="1" lang="ja-JP" altLang="en-US" dirty="0">
                <a:hlinkClick r:id="rId5"/>
              </a:rPr>
              <a:t>気象庁の震度７の帯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926EE8-64EB-4FB1-BE2F-7B3FB3AE1767}"/>
              </a:ext>
            </a:extLst>
          </p:cNvPr>
          <p:cNvSpPr txBox="1"/>
          <p:nvPr/>
        </p:nvSpPr>
        <p:spPr>
          <a:xfrm rot="19582961">
            <a:off x="3359363" y="2310346"/>
            <a:ext cx="270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00FF"/>
                </a:solidFill>
              </a:rPr>
              <a:t>六甲山</a:t>
            </a:r>
          </a:p>
        </p:txBody>
      </p:sp>
    </p:spTree>
    <p:extLst>
      <p:ext uri="{BB962C8B-B14F-4D97-AF65-F5344CB8AC3E}">
        <p14:creationId xmlns:p14="http://schemas.microsoft.com/office/powerpoint/2010/main" val="38620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太田 敏一</dc:creator>
  <cp:lastModifiedBy>太田 敏一</cp:lastModifiedBy>
  <cp:revision>5</cp:revision>
  <dcterms:created xsi:type="dcterms:W3CDTF">2021-11-12T12:44:13Z</dcterms:created>
  <dcterms:modified xsi:type="dcterms:W3CDTF">2021-11-12T20:52:40Z</dcterms:modified>
</cp:coreProperties>
</file>